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7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52ac94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f7970e7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bdd893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fe96b243b?pid=7bdd8935e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通过提示运用环境描写翻译并优化以下句子。</a:t>
            </a:r>
            <a:endParaRPr lang="en-US" altLang="zh-CN" sz="1800" dirty="0"/>
          </a:p>
        </p:txBody>
      </p:sp>
      <p:sp>
        <p:nvSpPr>
          <p:cNvPr id="3" name="QB_4_BD.1_1#b197f86a9?vop=1&amp;pid=7bdd8935e&amp;color=0,0,0&amp;vtp=1&amp;bbb=1"/>
          <p:cNvSpPr/>
          <p:nvPr/>
        </p:nvSpPr>
        <p:spPr>
          <a:xfrm>
            <a:off x="832104" y="149186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一个男孩正孤独地站在大街上。（形容词）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endParaRPr lang="en-US" altLang="zh-CN" sz="1800" dirty="0"/>
          </a:p>
        </p:txBody>
      </p:sp>
      <p:sp>
        <p:nvSpPr>
          <p:cNvPr id="4" name="QB_4_AN.2_1#b197f86a9.blank?vop=1&amp;pid=7bdd8935e&amp;color=0,0,0&amp;vpa=1&amp;vtp=1&amp;bbb=1"/>
          <p:cNvSpPr/>
          <p:nvPr/>
        </p:nvSpPr>
        <p:spPr>
          <a:xfrm>
            <a:off x="863060" y="1846826"/>
            <a:ext cx="6254179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lone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boy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standing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bustling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city.</a:t>
            </a:r>
            <a:endParaRPr lang="en-US" altLang="zh-CN" dirty="0"/>
          </a:p>
        </p:txBody>
      </p:sp>
      <p:sp>
        <p:nvSpPr>
          <p:cNvPr id="5" name="QB_4_AS.3_1#b197f86a9?vop=1&amp;pid=7bdd8935e&amp;color=0,0,0&amp;vtp=1&amp;bbb=1&amp;hb=1"/>
          <p:cNvSpPr/>
          <p:nvPr/>
        </p:nvSpPr>
        <p:spPr>
          <a:xfrm>
            <a:off x="832104" y="231482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本题我们可以将男孩放在一个热闹的街道的背景中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通过营造男孩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形单影只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和街道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熙熙攘攘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种反差感来烘托人物心情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然后在名词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boy、street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前加上适当的形容词来丰富句子描述的画面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084040be5?vop=1&amp;pid=7bdd8935e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地上有雪。（修辞手法）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</a:t>
            </a:r>
            <a:endParaRPr lang="en-US" altLang="zh-CN" sz="18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dirty="0"/>
          </a:p>
        </p:txBody>
      </p:sp>
      <p:sp>
        <p:nvSpPr>
          <p:cNvPr id="3" name="QB_4_AN.5_1#084040be5.blank?vop=1&amp;pid=7bdd8935e&amp;color=0,0,0&amp;vpa=2&amp;vtp=1&amp;bbb=1&amp;hb=1"/>
          <p:cNvSpPr/>
          <p:nvPr/>
        </p:nvSpPr>
        <p:spPr>
          <a:xfrm>
            <a:off x="832104" y="1468620"/>
            <a:ext cx="10533888" cy="77597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ground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covered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snow,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looks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blanket/which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beautiful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white</a:t>
            </a:r>
            <a:r>
              <a:rPr lang="en-US" altLang="zh-CN" b="0" i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blanket.</a:t>
            </a:r>
            <a:endParaRPr lang="en-US" altLang="zh-CN" dirty="0"/>
          </a:p>
        </p:txBody>
      </p:sp>
      <p:sp>
        <p:nvSpPr>
          <p:cNvPr id="4" name="QB_4_AS.6_1#084040be5?vop=1&amp;pid=7bdd8935e&amp;color=0,0,0&amp;vtp=1&amp;bbb=1&amp;hb=1"/>
          <p:cNvSpPr/>
          <p:nvPr/>
        </p:nvSpPr>
        <p:spPr>
          <a:xfrm>
            <a:off x="832104" y="2324346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在语文写作中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我们时常将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毯子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这一比喻可以借鉴到英文写作当中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这里不仅可以用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的手法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还可以用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“as+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.+as”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这种含有比喻性质的对比手法来将两者联系起来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使读者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更能融入雪景之中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bc99209f6?vop=1&amp;pid=7bdd8935e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约翰停止在图书馆说笑。（感官描写）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</a:t>
            </a:r>
            <a:endParaRPr lang="en-US" altLang="zh-CN" sz="1800" dirty="0"/>
          </a:p>
        </p:txBody>
      </p:sp>
      <p:sp>
        <p:nvSpPr>
          <p:cNvPr id="3" name="QB_4_AN.8_1#bc99209f6.blank?vop=1&amp;pid=7bdd8935e&amp;color=0,0,0&amp;vpa=3&amp;vtp=1&amp;bbb=1"/>
          <p:cNvSpPr/>
          <p:nvPr/>
        </p:nvSpPr>
        <p:spPr>
          <a:xfrm>
            <a:off x="863060" y="1434965"/>
            <a:ext cx="10502329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whisper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readers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sounds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unusually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loud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quiet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library,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John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stops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laughing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speaking.</a:t>
            </a:r>
            <a:endParaRPr lang="en-US" altLang="zh-CN" dirty="0"/>
          </a:p>
        </p:txBody>
      </p:sp>
      <p:sp>
        <p:nvSpPr>
          <p:cNvPr id="4" name="QB_4_AS.9_1#bc99209f6?vop=1&amp;pid=7bdd8935e&amp;color=0,0,0&amp;vtp=1&amp;bbb=1&amp;hb=1"/>
          <p:cNvSpPr/>
          <p:nvPr/>
        </p:nvSpPr>
        <p:spPr>
          <a:xfrm>
            <a:off x="832104" y="1899531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可以通过环境描写勾画场景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为约翰的行为铺设情节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因此我们可在这里假设因为图书馆异常安静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所以约翰停止说笑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读者的私语听起来异常地吵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来衬托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图书馆的安静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那么就可以用感官动词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听起来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作主要动词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此处为听觉描写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7adda73d.fixed?pid=5dc213ff7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写作攻略24</a:t>
            </a:r>
            <a:endParaRPr lang="en-US" altLang="zh-CN" sz="5400" dirty="0"/>
          </a:p>
        </p:txBody>
      </p:sp>
      <p:sp>
        <p:nvSpPr>
          <p:cNvPr id="3" name="C_2_BD#47adda73d.fixed?pid=5dc213ff7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读后续写微技能之环境描写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4b33a359?pid=c52ac94e9&amp;color=0,0,0&amp;vtp=1&amp;bt=1&amp;bbb=1&amp;hb=1"/>
          <p:cNvSpPr/>
          <p:nvPr/>
        </p:nvSpPr>
        <p:spPr>
          <a:xfrm>
            <a:off x="832104" y="1078992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在英语读后续写中，环境描写是一个至关重要的元素，它不仅能够营造故事的氛围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，还能推动故事情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节发展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，衬托出人物的形象，增强读者的代入感。环境描写一定要为语篇的主旨大意服务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，语篇中不会无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缘无故地进行环境描写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，环境描写是围绕主旨展开的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。本篇内容将讲述在读后续写中如何运用好的环境描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，达到融情于景的效果。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c7180677?pid=3f7970e7f&amp;color=0,0,0&amp;vtp=1&amp;bt=1&amp;bbb=1&amp;hb=1"/>
          <p:cNvSpPr/>
          <p:nvPr/>
        </p:nvSpPr>
        <p:spPr>
          <a:xfrm>
            <a:off x="832104" y="1080000"/>
            <a:ext cx="10533888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根据环境描写的作用可知，我们可以利用环境描写来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烘托人物心情和推动情节发展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.烘托人物心情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通过描绘环境的特点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，营造出特定的氛围，让读者感受到故事中的情感基调。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假设一个场景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：“我”非常伤心。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需要联想什么样的环境可以烘托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“我”伤心的心情，此时可以试着把人物放到阴天的环境中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，通过环境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描写侧面烘托感情。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overcast,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blew,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shivers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spine.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天空阴沉沉的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一阵寒风吹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让我脊背发凉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这里的阴沉天空和冷风烘托出了一种压抑、凄凉的气氛。</a:t>
            </a:r>
            <a:endParaRPr lang="en-US" altLang="zh-CN" dirty="0"/>
          </a:p>
        </p:txBody>
      </p:sp>
      <p:pic>
        <p:nvPicPr>
          <p:cNvPr id="3" name="P_4_BD#1c7180677?pid=3f7970e7f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6636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c7180677?pid=3f7970e7f&amp;color=0,0,0&amp;vtp=1&amp;bt=1&amp;bbb=1&amp;hb=1"/>
          <p:cNvSpPr/>
          <p:nvPr/>
        </p:nvSpPr>
        <p:spPr>
          <a:xfrm>
            <a:off x="832104" y="1080000"/>
            <a:ext cx="10533888" cy="419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2.推动情节发展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特定的环境可以为情节的发展创造条件或带来阻碍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假设一个场景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：“我们”急匆匆地想找一个庇护所。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此时根据后面的行为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，需联想前面什么样的情况会导致“我们”急匆匆地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。可以考虑添加一个大雨倾盆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的环境描写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为后面的情节铺设场景。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poured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flooding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impossible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journey.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大雨倾盆而下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淹没了道路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使我们无法继续前行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大雨导致道路被淹，推动情节向寻找避雨之处的方向发展。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在开始进行环境描写前，应选择一个对象主体，然后通过场景联想丰富对主体的环境描写。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pic>
        <p:nvPicPr>
          <p:cNvPr id="3" name="P_4_BD#1c7180677?pid=3f7970e7f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2471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c7180677?pid=3f7970e7f&amp;color=0,0,0&amp;vtp=1&amp;bbb=1&amp;hb=1"/>
          <p:cNvSpPr/>
          <p:nvPr/>
        </p:nvSpPr>
        <p:spPr>
          <a:xfrm>
            <a:off x="832104" y="1079999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busy.” 这是一个简单的环境描写，当我们要细化时，可以联想到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“交通traffic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“行人pedestrians”“小吃摊food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stands”等等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，再用适当的词汇将它们连接起来就会得到一个较为丰富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的环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境描写句。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街道上有很多来往车辆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行人和小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吃摊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但是这样的句子还是有一些空洞，因此在此基础上，我们可以通过以下几个技巧丰富文章的环境描写。</a:t>
            </a:r>
            <a:endParaRPr lang="en-US" altLang="zh-CN" dirty="0"/>
          </a:p>
        </p:txBody>
      </p:sp>
      <p:pic>
        <p:nvPicPr>
          <p:cNvPr id="5" name="P_4_BD#1c7180677?pid=3f7970e7f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378447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c7180677?pid=3f7970e7f&amp;color=0,0,0&amp;mp=1&amp;vtp=1&amp;bt=1&amp;bbb=1&amp;h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用修饰性词汇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使用修饰性词汇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（如形容词和副词）描写环境的特点，可以让环境描写更加生动具体。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afternoon,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beach.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环境描写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brightly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clear</a:t>
            </a:r>
            <a:r>
              <a:rPr lang="en-US" altLang="zh-CN" sz="18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sparkling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ocean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太阳在湛蓝的天空中明亮地照耀着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将温暖的光芒洒在波光粼粼的海洋上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graphicFrame>
        <p:nvGraphicFramePr>
          <p:cNvPr id="7" name="P_4_BD#1c7180677?colgroup=11,7,7,7,10,7&amp;pid=3f7970e7f&amp;color=0,0,0&amp;mp=1&amp;vtp=1&amp;bbb=1"/>
          <p:cNvGraphicFramePr>
            <a:graphicFrameLocks noGrp="1"/>
          </p:cNvGraphicFramePr>
          <p:nvPr/>
        </p:nvGraphicFramePr>
        <p:xfrm>
          <a:off x="820039" y="3429246"/>
          <a:ext cx="10488168" cy="1581279"/>
        </p:xfrm>
        <a:graphic>
          <a:graphicData uri="http://schemas.openxmlformats.org/drawingml/2006/table">
            <a:tbl>
              <a:tblPr/>
              <a:tblGrid>
                <a:gridCol w="2203704"/>
                <a:gridCol w="1572768"/>
                <a:gridCol w="1572768"/>
                <a:gridCol w="1572768"/>
                <a:gridCol w="1993392"/>
                <a:gridCol w="1572768"/>
              </a:tblGrid>
              <a:tr h="31153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含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serene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宁静的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vast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广阔的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picturesque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风景如画的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refreshing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令人耳目一新的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towering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高耸的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lush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茂盛的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mountainous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多山的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starry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星光照耀的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gloomy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阴暗的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crowded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拥挤的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bustling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繁忙的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thriving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繁荣的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c7180677?pid=3f7970e7f&amp;color=0,0,0&amp;vtp=1&amp;bt=1&amp;bbb=1&amp;hb=1"/>
          <p:cNvSpPr/>
          <p:nvPr/>
        </p:nvSpPr>
        <p:spPr>
          <a:xfrm>
            <a:off x="832104" y="1080000"/>
            <a:ext cx="10533888" cy="4961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用修辞手法（比喻、拟人）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运用比喻可以将环境与读者熟悉的事物相比较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，使描写更加生动形象；运用拟人手法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，赋予非生命物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体以生命特征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，可以增强读者对环境的感受。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depart,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mountaintop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环境描写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guardian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overseeing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valley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below,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touching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heavens.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山峰巍峨耸立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宛如一位守护者俯瞰着下方的山谷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其顶峰触及天空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用感官描写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描写在环境中的所见、所闻、所感可以使读者仿佛身临其境，更好地感受到真实环境。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场景：On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afternoon, 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outing.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环境描写：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sweet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fragrance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wildflowers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meadow.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穿过草地时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空气中弥漫着野花的香甜气息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c7180677?pid=3f7970e7f&amp;color=0,0,0&amp;vtp=1&amp;bt=1&amp;bbb=1&amp;hb=1"/>
          <p:cNvSpPr/>
          <p:nvPr/>
        </p:nvSpPr>
        <p:spPr>
          <a:xfrm>
            <a:off x="832104" y="995807"/>
            <a:ext cx="10533888" cy="5100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在学习以上技巧后，这个句子“There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street.”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就可以按照下列步骤进行升级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.用修饰性词汇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此句可在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</a:t>
            </a:r>
            <a:r>
              <a:rPr lang="zh-CN" altLang="en-US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pedestrians、food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stands和street这些名词前面加入合适的形容词进行修饰，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例：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crowded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bustling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繁忙的街道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上交通拥堵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行人熙熙攘攘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小吃摊也很热闹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2.用修辞手法（比喻、拟人）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此句可以把street拟人化，赋予它人的视角，用see这样的动词来描述它的动作，例：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bustling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crowded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stands.【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注意经过这样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的处理后中文句意同上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不过这样的英文表达更富有文学性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3.用感官描写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bustling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crowded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snacks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繁忙的街道上交通拥堵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行人熙熙攘攘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而且热闹的小吃摊上那些五彩缤纷的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小吃让你胃口大开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4_BD#1c7180677?pid=3f7970e7f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567432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1c7180677?pid=3f7970e7f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4006596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1c7180677?pid=3f7970e7f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5076444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3695</Words>
  <Application>WPS 演示</Application>
  <PresentationFormat>宽屏</PresentationFormat>
  <Paragraphs>161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2025-10-24T09:30:00Z</dcterms:created>
  <dcterms:modified xsi:type="dcterms:W3CDTF">2025-10-28T01:50:11Z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061924D92E30491682CDB749A266D67A_12</vt:lpwstr>
  </property>
  <property fmtid="{D5CDD505-2E9C-101B-9397-08002B2CF9AE}" pid="3" name="KSOProductBuildVer">
    <vt:lpwstr>2052-12.1.0.22529</vt:lpwstr>
  </property>
</Properties>
</file>